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</p:sldMasterIdLst>
  <p:notesMasterIdLst>
    <p:notesMasterId r:id="rId8"/>
  </p:notesMasterIdLst>
  <p:sldIdLst>
    <p:sldId id="256" r:id="rId3"/>
    <p:sldId id="257" r:id="rId4"/>
    <p:sldId id="258" r:id="rId5"/>
    <p:sldId id="259" r:id="rId6"/>
    <p:sldId id="260" r:id="rId7"/>
  </p:sldIdLst>
  <p:sldSz cx="12192000" cy="6858000"/>
  <p:notesSz cx="7772400" cy="100584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6" roundtripDataSignature="AMtx7mjCfBlu0pfgv8tbonjePBvvEPmO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AE14788-8E30-4C6D-8B4F-72BFB00EB405}">
  <a:tblStyle styleId="{6AE14788-8E30-4C6D-8B4F-72BFB00EB40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229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26" Type="http://customschemas.google.com/relationships/presentationmetadata" Target="metadata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3.fntdata"/><Relationship Id="rId5" Type="http://schemas.openxmlformats.org/officeDocument/2006/relationships/slide" Target="slides/slide3.xml"/><Relationship Id="rId28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2.xml"/><Relationship Id="rId9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05e9140ba5_0_3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1" name="Google Shape;261;g105e9140ba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3" name="Google Shape;3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5556600" y="2250000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4572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ALGORITHM FOR SAFETY AND DISTANCE OPTIMIZATION ON ROUTES IN MEDELLÍN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2880" y="-21625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182880" y="164248"/>
            <a:ext cx="4882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Presentation of the team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2"/>
          <p:cNvGrpSpPr/>
          <p:nvPr/>
        </p:nvGrpSpPr>
        <p:grpSpPr>
          <a:xfrm>
            <a:off x="9052560" y="1645920"/>
            <a:ext cx="2833920" cy="2742480"/>
            <a:chOff x="9052560" y="1645920"/>
            <a:chExt cx="2833920" cy="2742480"/>
          </a:xfrm>
        </p:grpSpPr>
        <p:pic>
          <p:nvPicPr>
            <p:cNvPr id="206" name="Google Shape;206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9" name="Google Shape;209;p2"/>
          <p:cNvSpPr/>
          <p:nvPr/>
        </p:nvSpPr>
        <p:spPr>
          <a:xfrm>
            <a:off x="3599280" y="1903680"/>
            <a:ext cx="2102040" cy="2193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9349125" y="4180675"/>
            <a:ext cx="2623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 Toro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Data preparation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"/>
          <p:cNvSpPr/>
          <p:nvPr/>
        </p:nvSpPr>
        <p:spPr>
          <a:xfrm>
            <a:off x="3551040" y="4180680"/>
            <a:ext cx="2192760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Andrés Parra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Articles</a:t>
            </a:r>
            <a:r>
              <a:rPr lang="es-CO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CO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review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"/>
          <p:cNvSpPr/>
          <p:nvPr/>
        </p:nvSpPr>
        <p:spPr>
          <a:xfrm>
            <a:off x="530718" y="4180675"/>
            <a:ext cx="2497944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Sharif Velásquez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I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nvestigator algorithms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"/>
          <p:cNvSpPr/>
          <p:nvPr/>
        </p:nvSpPr>
        <p:spPr>
          <a:xfrm>
            <a:off x="728640" y="6210157"/>
            <a:ext cx="10052829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https://github.com/SharifVelasquezAlzate/SafetyAndDistanceOptimization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"/>
          <p:cNvSpPr/>
          <p:nvPr/>
        </p:nvSpPr>
        <p:spPr>
          <a:xfrm>
            <a:off x="6023825" y="4180675"/>
            <a:ext cx="3331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Andrea Serna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Literature review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" name="Google Shape;224;p2"/>
          <p:cNvGrpSpPr/>
          <p:nvPr/>
        </p:nvGrpSpPr>
        <p:grpSpPr>
          <a:xfrm>
            <a:off x="5971272" y="1633070"/>
            <a:ext cx="3383640" cy="2652120"/>
            <a:chOff x="3165097" y="1342520"/>
            <a:chExt cx="3383640" cy="2652120"/>
          </a:xfrm>
        </p:grpSpPr>
        <p:pic>
          <p:nvPicPr>
            <p:cNvPr id="225" name="Google Shape;225;p2"/>
            <p:cNvPicPr preferRelativeResize="0"/>
            <p:nvPr/>
          </p:nvPicPr>
          <p:blipFill rotWithShape="1">
            <a:blip r:embed="rId6">
              <a:alphaModFix/>
            </a:blip>
            <a:srcRect b="16684"/>
            <a:stretch/>
          </p:blipFill>
          <p:spPr>
            <a:xfrm>
              <a:off x="3828475" y="1645926"/>
              <a:ext cx="2056877" cy="22848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2"/>
            <p:cNvSpPr/>
            <p:nvPr/>
          </p:nvSpPr>
          <p:spPr>
            <a:xfrm>
              <a:off x="3165097" y="13425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3FD295-4F63-8AD5-B01D-C69234254CDE}"/>
              </a:ext>
            </a:extLst>
          </p:cNvPr>
          <p:cNvGrpSpPr/>
          <p:nvPr/>
        </p:nvGrpSpPr>
        <p:grpSpPr>
          <a:xfrm>
            <a:off x="2960625" y="1712911"/>
            <a:ext cx="3383640" cy="2551284"/>
            <a:chOff x="2960625" y="1712911"/>
            <a:chExt cx="3383640" cy="255128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6F43984-32AF-195B-9435-3693361941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-2282" t="29597" r="21160" b="12975"/>
            <a:stretch/>
          </p:blipFill>
          <p:spPr>
            <a:xfrm>
              <a:off x="3234076" y="1732515"/>
              <a:ext cx="2696647" cy="2458657"/>
            </a:xfrm>
            <a:prstGeom prst="rect">
              <a:avLst/>
            </a:prstGeom>
          </p:spPr>
        </p:pic>
        <p:sp>
          <p:nvSpPr>
            <p:cNvPr id="44" name="Google Shape;226;p2">
              <a:extLst>
                <a:ext uri="{FF2B5EF4-FFF2-40B4-BE49-F238E27FC236}">
                  <a16:creationId xmlns:a16="http://schemas.microsoft.com/office/drawing/2014/main" id="{CCAFCF4A-7E40-E424-40FC-BD2E831A4E4A}"/>
                </a:ext>
              </a:extLst>
            </p:cNvPr>
            <p:cNvSpPr/>
            <p:nvPr/>
          </p:nvSpPr>
          <p:spPr>
            <a:xfrm>
              <a:off x="2960625" y="1712911"/>
              <a:ext cx="3383640" cy="2551284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s-CO" dirty="0"/>
            </a:p>
          </p:txBody>
        </p:sp>
      </p:grpSp>
      <p:sp>
        <p:nvSpPr>
          <p:cNvPr id="45" name="Google Shape;226;p2">
            <a:extLst>
              <a:ext uri="{FF2B5EF4-FFF2-40B4-BE49-F238E27FC236}">
                <a16:creationId xmlns:a16="http://schemas.microsoft.com/office/drawing/2014/main" id="{CAFF62AE-55F8-CF5C-6502-F3A1E2815ABD}"/>
              </a:ext>
            </a:extLst>
          </p:cNvPr>
          <p:cNvSpPr/>
          <p:nvPr/>
        </p:nvSpPr>
        <p:spPr>
          <a:xfrm>
            <a:off x="83695" y="1528555"/>
            <a:ext cx="3383640" cy="2652120"/>
          </a:xfrm>
          <a:custGeom>
            <a:avLst/>
            <a:gdLst/>
            <a:ahLst/>
            <a:cxnLst/>
            <a:rect l="l" t="t" r="r" b="b"/>
            <a:pathLst>
              <a:path w="9399" h="7367" extrusionOk="0">
                <a:moveTo>
                  <a:pt x="1777" y="3847"/>
                </a:moveTo>
                <a:lnTo>
                  <a:pt x="1776" y="3847"/>
                </a:lnTo>
                <a:lnTo>
                  <a:pt x="1780" y="4006"/>
                </a:lnTo>
                <a:lnTo>
                  <a:pt x="1792" y="4166"/>
                </a:lnTo>
                <a:lnTo>
                  <a:pt x="1812" y="4324"/>
                </a:lnTo>
                <a:lnTo>
                  <a:pt x="1840" y="4481"/>
                </a:lnTo>
                <a:lnTo>
                  <a:pt x="1876" y="4636"/>
                </a:lnTo>
                <a:lnTo>
                  <a:pt x="1919" y="4789"/>
                </a:lnTo>
                <a:lnTo>
                  <a:pt x="1970" y="4939"/>
                </a:lnTo>
                <a:lnTo>
                  <a:pt x="2029" y="5086"/>
                </a:lnTo>
                <a:lnTo>
                  <a:pt x="2095" y="5230"/>
                </a:lnTo>
                <a:lnTo>
                  <a:pt x="2168" y="5371"/>
                </a:lnTo>
                <a:lnTo>
                  <a:pt x="2248" y="5507"/>
                </a:lnTo>
                <a:lnTo>
                  <a:pt x="2334" y="5638"/>
                </a:lnTo>
                <a:lnTo>
                  <a:pt x="2427" y="5765"/>
                </a:lnTo>
                <a:lnTo>
                  <a:pt x="2527" y="5886"/>
                </a:lnTo>
                <a:lnTo>
                  <a:pt x="2632" y="6002"/>
                </a:lnTo>
                <a:lnTo>
                  <a:pt x="2743" y="6111"/>
                </a:lnTo>
                <a:lnTo>
                  <a:pt x="2859" y="6215"/>
                </a:lnTo>
                <a:lnTo>
                  <a:pt x="2980" y="6312"/>
                </a:lnTo>
                <a:lnTo>
                  <a:pt x="3106" y="6402"/>
                </a:lnTo>
                <a:lnTo>
                  <a:pt x="3237" y="6486"/>
                </a:lnTo>
                <a:lnTo>
                  <a:pt x="3371" y="6562"/>
                </a:lnTo>
                <a:lnTo>
                  <a:pt x="3509" y="6631"/>
                </a:lnTo>
                <a:lnTo>
                  <a:pt x="3650" y="6692"/>
                </a:lnTo>
                <a:lnTo>
                  <a:pt x="3795" y="6745"/>
                </a:lnTo>
                <a:lnTo>
                  <a:pt x="3941" y="6790"/>
                </a:lnTo>
                <a:lnTo>
                  <a:pt x="4090" y="6827"/>
                </a:lnTo>
                <a:lnTo>
                  <a:pt x="4240" y="6856"/>
                </a:lnTo>
                <a:lnTo>
                  <a:pt x="4392" y="6877"/>
                </a:lnTo>
                <a:lnTo>
                  <a:pt x="4544" y="6890"/>
                </a:lnTo>
                <a:lnTo>
                  <a:pt x="4697" y="6894"/>
                </a:lnTo>
                <a:lnTo>
                  <a:pt x="4697" y="6894"/>
                </a:lnTo>
                <a:lnTo>
                  <a:pt x="4850" y="6890"/>
                </a:lnTo>
                <a:lnTo>
                  <a:pt x="5002" y="6877"/>
                </a:lnTo>
                <a:lnTo>
                  <a:pt x="5154" y="6856"/>
                </a:lnTo>
                <a:lnTo>
                  <a:pt x="5304" y="6827"/>
                </a:lnTo>
                <a:lnTo>
                  <a:pt x="5453" y="6790"/>
                </a:lnTo>
                <a:lnTo>
                  <a:pt x="5599" y="6745"/>
                </a:lnTo>
                <a:lnTo>
                  <a:pt x="5744" y="6691"/>
                </a:lnTo>
                <a:lnTo>
                  <a:pt x="5885" y="6630"/>
                </a:lnTo>
                <a:lnTo>
                  <a:pt x="6023" y="6561"/>
                </a:lnTo>
                <a:lnTo>
                  <a:pt x="6157" y="6485"/>
                </a:lnTo>
                <a:lnTo>
                  <a:pt x="6287" y="6402"/>
                </a:lnTo>
                <a:lnTo>
                  <a:pt x="6413" y="6312"/>
                </a:lnTo>
                <a:lnTo>
                  <a:pt x="6535" y="6214"/>
                </a:lnTo>
                <a:lnTo>
                  <a:pt x="6651" y="6111"/>
                </a:lnTo>
                <a:lnTo>
                  <a:pt x="6762" y="6001"/>
                </a:lnTo>
                <a:lnTo>
                  <a:pt x="6867" y="5885"/>
                </a:lnTo>
                <a:lnTo>
                  <a:pt x="6966" y="5764"/>
                </a:lnTo>
                <a:lnTo>
                  <a:pt x="7059" y="5637"/>
                </a:lnTo>
                <a:lnTo>
                  <a:pt x="7146" y="5506"/>
                </a:lnTo>
                <a:lnTo>
                  <a:pt x="7226" y="5370"/>
                </a:lnTo>
                <a:lnTo>
                  <a:pt x="7299" y="5229"/>
                </a:lnTo>
                <a:lnTo>
                  <a:pt x="7365" y="5085"/>
                </a:lnTo>
                <a:lnTo>
                  <a:pt x="7423" y="4938"/>
                </a:lnTo>
                <a:lnTo>
                  <a:pt x="7474" y="4788"/>
                </a:lnTo>
                <a:lnTo>
                  <a:pt x="7518" y="4635"/>
                </a:lnTo>
                <a:lnTo>
                  <a:pt x="7553" y="4480"/>
                </a:lnTo>
                <a:lnTo>
                  <a:pt x="7581" y="4323"/>
                </a:lnTo>
                <a:lnTo>
                  <a:pt x="7601" y="4165"/>
                </a:lnTo>
                <a:lnTo>
                  <a:pt x="7613" y="4005"/>
                </a:lnTo>
                <a:lnTo>
                  <a:pt x="7617" y="3846"/>
                </a:lnTo>
                <a:lnTo>
                  <a:pt x="7617" y="3846"/>
                </a:lnTo>
                <a:lnTo>
                  <a:pt x="7613" y="3687"/>
                </a:lnTo>
                <a:lnTo>
                  <a:pt x="7601" y="3527"/>
                </a:lnTo>
                <a:lnTo>
                  <a:pt x="7581" y="3369"/>
                </a:lnTo>
                <a:lnTo>
                  <a:pt x="7553" y="3212"/>
                </a:lnTo>
                <a:lnTo>
                  <a:pt x="7517" y="3057"/>
                </a:lnTo>
                <a:lnTo>
                  <a:pt x="7474" y="2904"/>
                </a:lnTo>
                <a:lnTo>
                  <a:pt x="7423" y="2754"/>
                </a:lnTo>
                <a:lnTo>
                  <a:pt x="7364" y="2607"/>
                </a:lnTo>
                <a:lnTo>
                  <a:pt x="7298" y="2463"/>
                </a:lnTo>
                <a:lnTo>
                  <a:pt x="7225" y="2322"/>
                </a:lnTo>
                <a:lnTo>
                  <a:pt x="7146" y="2186"/>
                </a:lnTo>
                <a:lnTo>
                  <a:pt x="7059" y="2055"/>
                </a:lnTo>
                <a:lnTo>
                  <a:pt x="6966" y="1928"/>
                </a:lnTo>
                <a:lnTo>
                  <a:pt x="6867" y="1807"/>
                </a:lnTo>
                <a:lnTo>
                  <a:pt x="6761" y="1691"/>
                </a:lnTo>
                <a:lnTo>
                  <a:pt x="6651" y="1582"/>
                </a:lnTo>
                <a:lnTo>
                  <a:pt x="6534" y="1478"/>
                </a:lnTo>
                <a:lnTo>
                  <a:pt x="6413" y="1381"/>
                </a:lnTo>
                <a:lnTo>
                  <a:pt x="6287" y="1291"/>
                </a:lnTo>
                <a:lnTo>
                  <a:pt x="6157" y="1207"/>
                </a:lnTo>
                <a:lnTo>
                  <a:pt x="6022" y="1131"/>
                </a:lnTo>
                <a:lnTo>
                  <a:pt x="5884" y="1062"/>
                </a:lnTo>
                <a:lnTo>
                  <a:pt x="5743" y="1001"/>
                </a:lnTo>
                <a:lnTo>
                  <a:pt x="5599" y="948"/>
                </a:lnTo>
                <a:lnTo>
                  <a:pt x="5453" y="903"/>
                </a:lnTo>
                <a:lnTo>
                  <a:pt x="5304" y="866"/>
                </a:lnTo>
                <a:lnTo>
                  <a:pt x="5154" y="837"/>
                </a:lnTo>
                <a:lnTo>
                  <a:pt x="5002" y="816"/>
                </a:lnTo>
                <a:lnTo>
                  <a:pt x="4850" y="803"/>
                </a:lnTo>
                <a:lnTo>
                  <a:pt x="4697" y="799"/>
                </a:lnTo>
                <a:lnTo>
                  <a:pt x="4697" y="799"/>
                </a:lnTo>
                <a:lnTo>
                  <a:pt x="4544" y="803"/>
                </a:lnTo>
                <a:lnTo>
                  <a:pt x="4392" y="816"/>
                </a:lnTo>
                <a:lnTo>
                  <a:pt x="4240" y="837"/>
                </a:lnTo>
                <a:lnTo>
                  <a:pt x="4090" y="866"/>
                </a:lnTo>
                <a:lnTo>
                  <a:pt x="3941" y="903"/>
                </a:lnTo>
                <a:lnTo>
                  <a:pt x="3794" y="948"/>
                </a:lnTo>
                <a:lnTo>
                  <a:pt x="3650" y="1002"/>
                </a:lnTo>
                <a:lnTo>
                  <a:pt x="3509" y="1063"/>
                </a:lnTo>
                <a:lnTo>
                  <a:pt x="3371" y="1132"/>
                </a:lnTo>
                <a:lnTo>
                  <a:pt x="3237" y="1208"/>
                </a:lnTo>
                <a:lnTo>
                  <a:pt x="3106" y="1291"/>
                </a:lnTo>
                <a:lnTo>
                  <a:pt x="2980" y="1382"/>
                </a:lnTo>
                <a:lnTo>
                  <a:pt x="2859" y="1479"/>
                </a:lnTo>
                <a:lnTo>
                  <a:pt x="2743" y="1582"/>
                </a:lnTo>
                <a:lnTo>
                  <a:pt x="2632" y="1692"/>
                </a:lnTo>
                <a:lnTo>
                  <a:pt x="2527" y="1808"/>
                </a:lnTo>
                <a:lnTo>
                  <a:pt x="2427" y="1929"/>
                </a:lnTo>
                <a:lnTo>
                  <a:pt x="2334" y="2056"/>
                </a:lnTo>
                <a:lnTo>
                  <a:pt x="2248" y="2187"/>
                </a:lnTo>
                <a:lnTo>
                  <a:pt x="2168" y="2323"/>
                </a:lnTo>
                <a:lnTo>
                  <a:pt x="2095" y="2464"/>
                </a:lnTo>
                <a:lnTo>
                  <a:pt x="2029" y="2608"/>
                </a:lnTo>
                <a:lnTo>
                  <a:pt x="1971" y="2755"/>
                </a:lnTo>
                <a:lnTo>
                  <a:pt x="1920" y="2905"/>
                </a:lnTo>
                <a:lnTo>
                  <a:pt x="1876" y="3058"/>
                </a:lnTo>
                <a:lnTo>
                  <a:pt x="1841" y="3213"/>
                </a:lnTo>
                <a:lnTo>
                  <a:pt x="1813" y="3370"/>
                </a:lnTo>
                <a:lnTo>
                  <a:pt x="1793" y="3528"/>
                </a:lnTo>
                <a:lnTo>
                  <a:pt x="1781" y="3688"/>
                </a:lnTo>
                <a:lnTo>
                  <a:pt x="1777" y="3847"/>
                </a:lnTo>
                <a:moveTo>
                  <a:pt x="0" y="7366"/>
                </a:moveTo>
                <a:lnTo>
                  <a:pt x="0" y="0"/>
                </a:lnTo>
                <a:lnTo>
                  <a:pt x="9398" y="0"/>
                </a:lnTo>
                <a:lnTo>
                  <a:pt x="9398" y="7366"/>
                </a:lnTo>
                <a:lnTo>
                  <a:pt x="0" y="7366"/>
                </a:lnTo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7" name="Google Shape;226;p2">
            <a:extLst>
              <a:ext uri="{FF2B5EF4-FFF2-40B4-BE49-F238E27FC236}">
                <a16:creationId xmlns:a16="http://schemas.microsoft.com/office/drawing/2014/main" id="{20ADA67D-B776-527A-7A24-17AF703CEEC8}"/>
              </a:ext>
            </a:extLst>
          </p:cNvPr>
          <p:cNvSpPr/>
          <p:nvPr/>
        </p:nvSpPr>
        <p:spPr>
          <a:xfrm>
            <a:off x="141124" y="1612075"/>
            <a:ext cx="3383640" cy="2652120"/>
          </a:xfrm>
          <a:custGeom>
            <a:avLst/>
            <a:gdLst/>
            <a:ahLst/>
            <a:cxnLst/>
            <a:rect l="l" t="t" r="r" b="b"/>
            <a:pathLst>
              <a:path w="9399" h="7367" extrusionOk="0">
                <a:moveTo>
                  <a:pt x="1777" y="3847"/>
                </a:moveTo>
                <a:lnTo>
                  <a:pt x="1776" y="3847"/>
                </a:lnTo>
                <a:lnTo>
                  <a:pt x="1780" y="4006"/>
                </a:lnTo>
                <a:lnTo>
                  <a:pt x="1792" y="4166"/>
                </a:lnTo>
                <a:lnTo>
                  <a:pt x="1812" y="4324"/>
                </a:lnTo>
                <a:lnTo>
                  <a:pt x="1840" y="4481"/>
                </a:lnTo>
                <a:lnTo>
                  <a:pt x="1876" y="4636"/>
                </a:lnTo>
                <a:lnTo>
                  <a:pt x="1919" y="4789"/>
                </a:lnTo>
                <a:lnTo>
                  <a:pt x="1970" y="4939"/>
                </a:lnTo>
                <a:lnTo>
                  <a:pt x="2029" y="5086"/>
                </a:lnTo>
                <a:lnTo>
                  <a:pt x="2095" y="5230"/>
                </a:lnTo>
                <a:lnTo>
                  <a:pt x="2168" y="5371"/>
                </a:lnTo>
                <a:lnTo>
                  <a:pt x="2248" y="5507"/>
                </a:lnTo>
                <a:lnTo>
                  <a:pt x="2334" y="5638"/>
                </a:lnTo>
                <a:lnTo>
                  <a:pt x="2427" y="5765"/>
                </a:lnTo>
                <a:lnTo>
                  <a:pt x="2527" y="5886"/>
                </a:lnTo>
                <a:lnTo>
                  <a:pt x="2632" y="6002"/>
                </a:lnTo>
                <a:lnTo>
                  <a:pt x="2743" y="6111"/>
                </a:lnTo>
                <a:lnTo>
                  <a:pt x="2859" y="6215"/>
                </a:lnTo>
                <a:lnTo>
                  <a:pt x="2980" y="6312"/>
                </a:lnTo>
                <a:lnTo>
                  <a:pt x="3106" y="6402"/>
                </a:lnTo>
                <a:lnTo>
                  <a:pt x="3237" y="6486"/>
                </a:lnTo>
                <a:lnTo>
                  <a:pt x="3371" y="6562"/>
                </a:lnTo>
                <a:lnTo>
                  <a:pt x="3509" y="6631"/>
                </a:lnTo>
                <a:lnTo>
                  <a:pt x="3650" y="6692"/>
                </a:lnTo>
                <a:lnTo>
                  <a:pt x="3795" y="6745"/>
                </a:lnTo>
                <a:lnTo>
                  <a:pt x="3941" y="6790"/>
                </a:lnTo>
                <a:lnTo>
                  <a:pt x="4090" y="6827"/>
                </a:lnTo>
                <a:lnTo>
                  <a:pt x="4240" y="6856"/>
                </a:lnTo>
                <a:lnTo>
                  <a:pt x="4392" y="6877"/>
                </a:lnTo>
                <a:lnTo>
                  <a:pt x="4544" y="6890"/>
                </a:lnTo>
                <a:lnTo>
                  <a:pt x="4697" y="6894"/>
                </a:lnTo>
                <a:lnTo>
                  <a:pt x="4697" y="6894"/>
                </a:lnTo>
                <a:lnTo>
                  <a:pt x="4850" y="6890"/>
                </a:lnTo>
                <a:lnTo>
                  <a:pt x="5002" y="6877"/>
                </a:lnTo>
                <a:lnTo>
                  <a:pt x="5154" y="6856"/>
                </a:lnTo>
                <a:lnTo>
                  <a:pt x="5304" y="6827"/>
                </a:lnTo>
                <a:lnTo>
                  <a:pt x="5453" y="6790"/>
                </a:lnTo>
                <a:lnTo>
                  <a:pt x="5599" y="6745"/>
                </a:lnTo>
                <a:lnTo>
                  <a:pt x="5744" y="6691"/>
                </a:lnTo>
                <a:lnTo>
                  <a:pt x="5885" y="6630"/>
                </a:lnTo>
                <a:lnTo>
                  <a:pt x="6023" y="6561"/>
                </a:lnTo>
                <a:lnTo>
                  <a:pt x="6157" y="6485"/>
                </a:lnTo>
                <a:lnTo>
                  <a:pt x="6287" y="6402"/>
                </a:lnTo>
                <a:lnTo>
                  <a:pt x="6413" y="6312"/>
                </a:lnTo>
                <a:lnTo>
                  <a:pt x="6535" y="6214"/>
                </a:lnTo>
                <a:lnTo>
                  <a:pt x="6651" y="6111"/>
                </a:lnTo>
                <a:lnTo>
                  <a:pt x="6762" y="6001"/>
                </a:lnTo>
                <a:lnTo>
                  <a:pt x="6867" y="5885"/>
                </a:lnTo>
                <a:lnTo>
                  <a:pt x="6966" y="5764"/>
                </a:lnTo>
                <a:lnTo>
                  <a:pt x="7059" y="5637"/>
                </a:lnTo>
                <a:lnTo>
                  <a:pt x="7146" y="5506"/>
                </a:lnTo>
                <a:lnTo>
                  <a:pt x="7226" y="5370"/>
                </a:lnTo>
                <a:lnTo>
                  <a:pt x="7299" y="5229"/>
                </a:lnTo>
                <a:lnTo>
                  <a:pt x="7365" y="5085"/>
                </a:lnTo>
                <a:lnTo>
                  <a:pt x="7423" y="4938"/>
                </a:lnTo>
                <a:lnTo>
                  <a:pt x="7474" y="4788"/>
                </a:lnTo>
                <a:lnTo>
                  <a:pt x="7518" y="4635"/>
                </a:lnTo>
                <a:lnTo>
                  <a:pt x="7553" y="4480"/>
                </a:lnTo>
                <a:lnTo>
                  <a:pt x="7581" y="4323"/>
                </a:lnTo>
                <a:lnTo>
                  <a:pt x="7601" y="4165"/>
                </a:lnTo>
                <a:lnTo>
                  <a:pt x="7613" y="4005"/>
                </a:lnTo>
                <a:lnTo>
                  <a:pt x="7617" y="3846"/>
                </a:lnTo>
                <a:lnTo>
                  <a:pt x="7617" y="3846"/>
                </a:lnTo>
                <a:lnTo>
                  <a:pt x="7613" y="3687"/>
                </a:lnTo>
                <a:lnTo>
                  <a:pt x="7601" y="3527"/>
                </a:lnTo>
                <a:lnTo>
                  <a:pt x="7581" y="3369"/>
                </a:lnTo>
                <a:lnTo>
                  <a:pt x="7553" y="3212"/>
                </a:lnTo>
                <a:lnTo>
                  <a:pt x="7517" y="3057"/>
                </a:lnTo>
                <a:lnTo>
                  <a:pt x="7474" y="2904"/>
                </a:lnTo>
                <a:lnTo>
                  <a:pt x="7423" y="2754"/>
                </a:lnTo>
                <a:lnTo>
                  <a:pt x="7364" y="2607"/>
                </a:lnTo>
                <a:lnTo>
                  <a:pt x="7298" y="2463"/>
                </a:lnTo>
                <a:lnTo>
                  <a:pt x="7225" y="2322"/>
                </a:lnTo>
                <a:lnTo>
                  <a:pt x="7146" y="2186"/>
                </a:lnTo>
                <a:lnTo>
                  <a:pt x="7059" y="2055"/>
                </a:lnTo>
                <a:lnTo>
                  <a:pt x="6966" y="1928"/>
                </a:lnTo>
                <a:lnTo>
                  <a:pt x="6867" y="1807"/>
                </a:lnTo>
                <a:lnTo>
                  <a:pt x="6761" y="1691"/>
                </a:lnTo>
                <a:lnTo>
                  <a:pt x="6651" y="1582"/>
                </a:lnTo>
                <a:lnTo>
                  <a:pt x="6534" y="1478"/>
                </a:lnTo>
                <a:lnTo>
                  <a:pt x="6413" y="1381"/>
                </a:lnTo>
                <a:lnTo>
                  <a:pt x="6287" y="1291"/>
                </a:lnTo>
                <a:lnTo>
                  <a:pt x="6157" y="1207"/>
                </a:lnTo>
                <a:lnTo>
                  <a:pt x="6022" y="1131"/>
                </a:lnTo>
                <a:lnTo>
                  <a:pt x="5884" y="1062"/>
                </a:lnTo>
                <a:lnTo>
                  <a:pt x="5743" y="1001"/>
                </a:lnTo>
                <a:lnTo>
                  <a:pt x="5599" y="948"/>
                </a:lnTo>
                <a:lnTo>
                  <a:pt x="5453" y="903"/>
                </a:lnTo>
                <a:lnTo>
                  <a:pt x="5304" y="866"/>
                </a:lnTo>
                <a:lnTo>
                  <a:pt x="5154" y="837"/>
                </a:lnTo>
                <a:lnTo>
                  <a:pt x="5002" y="816"/>
                </a:lnTo>
                <a:lnTo>
                  <a:pt x="4850" y="803"/>
                </a:lnTo>
                <a:lnTo>
                  <a:pt x="4697" y="799"/>
                </a:lnTo>
                <a:lnTo>
                  <a:pt x="4697" y="799"/>
                </a:lnTo>
                <a:lnTo>
                  <a:pt x="4544" y="803"/>
                </a:lnTo>
                <a:lnTo>
                  <a:pt x="4392" y="816"/>
                </a:lnTo>
                <a:lnTo>
                  <a:pt x="4240" y="837"/>
                </a:lnTo>
                <a:lnTo>
                  <a:pt x="4090" y="866"/>
                </a:lnTo>
                <a:lnTo>
                  <a:pt x="3941" y="903"/>
                </a:lnTo>
                <a:lnTo>
                  <a:pt x="3794" y="948"/>
                </a:lnTo>
                <a:lnTo>
                  <a:pt x="3650" y="1002"/>
                </a:lnTo>
                <a:lnTo>
                  <a:pt x="3509" y="1063"/>
                </a:lnTo>
                <a:lnTo>
                  <a:pt x="3371" y="1132"/>
                </a:lnTo>
                <a:lnTo>
                  <a:pt x="3237" y="1208"/>
                </a:lnTo>
                <a:lnTo>
                  <a:pt x="3106" y="1291"/>
                </a:lnTo>
                <a:lnTo>
                  <a:pt x="2980" y="1382"/>
                </a:lnTo>
                <a:lnTo>
                  <a:pt x="2859" y="1479"/>
                </a:lnTo>
                <a:lnTo>
                  <a:pt x="2743" y="1582"/>
                </a:lnTo>
                <a:lnTo>
                  <a:pt x="2632" y="1692"/>
                </a:lnTo>
                <a:lnTo>
                  <a:pt x="2527" y="1808"/>
                </a:lnTo>
                <a:lnTo>
                  <a:pt x="2427" y="1929"/>
                </a:lnTo>
                <a:lnTo>
                  <a:pt x="2334" y="2056"/>
                </a:lnTo>
                <a:lnTo>
                  <a:pt x="2248" y="2187"/>
                </a:lnTo>
                <a:lnTo>
                  <a:pt x="2168" y="2323"/>
                </a:lnTo>
                <a:lnTo>
                  <a:pt x="2095" y="2464"/>
                </a:lnTo>
                <a:lnTo>
                  <a:pt x="2029" y="2608"/>
                </a:lnTo>
                <a:lnTo>
                  <a:pt x="1971" y="2755"/>
                </a:lnTo>
                <a:lnTo>
                  <a:pt x="1920" y="2905"/>
                </a:lnTo>
                <a:lnTo>
                  <a:pt x="1876" y="3058"/>
                </a:lnTo>
                <a:lnTo>
                  <a:pt x="1841" y="3213"/>
                </a:lnTo>
                <a:lnTo>
                  <a:pt x="1813" y="3370"/>
                </a:lnTo>
                <a:lnTo>
                  <a:pt x="1793" y="3528"/>
                </a:lnTo>
                <a:lnTo>
                  <a:pt x="1781" y="3688"/>
                </a:lnTo>
                <a:lnTo>
                  <a:pt x="1777" y="3847"/>
                </a:lnTo>
                <a:moveTo>
                  <a:pt x="0" y="7366"/>
                </a:moveTo>
                <a:lnTo>
                  <a:pt x="0" y="0"/>
                </a:lnTo>
                <a:lnTo>
                  <a:pt x="9398" y="0"/>
                </a:lnTo>
                <a:lnTo>
                  <a:pt x="9398" y="7366"/>
                </a:lnTo>
                <a:lnTo>
                  <a:pt x="0" y="7366"/>
                </a:lnTo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673810E-FC62-92D1-8F71-5694A4DE21C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3814" r="17522" b="30896"/>
          <a:stretch/>
        </p:blipFill>
        <p:spPr>
          <a:xfrm>
            <a:off x="931109" y="1842571"/>
            <a:ext cx="1822445" cy="2338104"/>
          </a:xfrm>
          <a:prstGeom prst="rect">
            <a:avLst/>
          </a:prstGeom>
        </p:spPr>
      </p:pic>
      <p:sp>
        <p:nvSpPr>
          <p:cNvPr id="8" name="Google Shape;226;p2">
            <a:extLst>
              <a:ext uri="{FF2B5EF4-FFF2-40B4-BE49-F238E27FC236}">
                <a16:creationId xmlns:a16="http://schemas.microsoft.com/office/drawing/2014/main" id="{FF5C073F-6131-9A99-5120-F71BDF2AB648}"/>
              </a:ext>
            </a:extLst>
          </p:cNvPr>
          <p:cNvSpPr/>
          <p:nvPr/>
        </p:nvSpPr>
        <p:spPr>
          <a:xfrm>
            <a:off x="208131" y="1690424"/>
            <a:ext cx="3317658" cy="2561421"/>
          </a:xfrm>
          <a:custGeom>
            <a:avLst/>
            <a:gdLst/>
            <a:ahLst/>
            <a:cxnLst/>
            <a:rect l="l" t="t" r="r" b="b"/>
            <a:pathLst>
              <a:path w="9399" h="7367" extrusionOk="0">
                <a:moveTo>
                  <a:pt x="1777" y="3847"/>
                </a:moveTo>
                <a:lnTo>
                  <a:pt x="1776" y="3847"/>
                </a:lnTo>
                <a:lnTo>
                  <a:pt x="1780" y="4006"/>
                </a:lnTo>
                <a:lnTo>
                  <a:pt x="1792" y="4166"/>
                </a:lnTo>
                <a:lnTo>
                  <a:pt x="1812" y="4324"/>
                </a:lnTo>
                <a:lnTo>
                  <a:pt x="1840" y="4481"/>
                </a:lnTo>
                <a:lnTo>
                  <a:pt x="1876" y="4636"/>
                </a:lnTo>
                <a:lnTo>
                  <a:pt x="1919" y="4789"/>
                </a:lnTo>
                <a:lnTo>
                  <a:pt x="1970" y="4939"/>
                </a:lnTo>
                <a:lnTo>
                  <a:pt x="2029" y="5086"/>
                </a:lnTo>
                <a:lnTo>
                  <a:pt x="2095" y="5230"/>
                </a:lnTo>
                <a:lnTo>
                  <a:pt x="2168" y="5371"/>
                </a:lnTo>
                <a:lnTo>
                  <a:pt x="2248" y="5507"/>
                </a:lnTo>
                <a:lnTo>
                  <a:pt x="2334" y="5638"/>
                </a:lnTo>
                <a:lnTo>
                  <a:pt x="2427" y="5765"/>
                </a:lnTo>
                <a:lnTo>
                  <a:pt x="2527" y="5886"/>
                </a:lnTo>
                <a:lnTo>
                  <a:pt x="2632" y="6002"/>
                </a:lnTo>
                <a:lnTo>
                  <a:pt x="2743" y="6111"/>
                </a:lnTo>
                <a:lnTo>
                  <a:pt x="2859" y="6215"/>
                </a:lnTo>
                <a:lnTo>
                  <a:pt x="2980" y="6312"/>
                </a:lnTo>
                <a:lnTo>
                  <a:pt x="3106" y="6402"/>
                </a:lnTo>
                <a:lnTo>
                  <a:pt x="3237" y="6486"/>
                </a:lnTo>
                <a:lnTo>
                  <a:pt x="3371" y="6562"/>
                </a:lnTo>
                <a:lnTo>
                  <a:pt x="3509" y="6631"/>
                </a:lnTo>
                <a:lnTo>
                  <a:pt x="3650" y="6692"/>
                </a:lnTo>
                <a:lnTo>
                  <a:pt x="3795" y="6745"/>
                </a:lnTo>
                <a:lnTo>
                  <a:pt x="3941" y="6790"/>
                </a:lnTo>
                <a:lnTo>
                  <a:pt x="4090" y="6827"/>
                </a:lnTo>
                <a:lnTo>
                  <a:pt x="4240" y="6856"/>
                </a:lnTo>
                <a:lnTo>
                  <a:pt x="4392" y="6877"/>
                </a:lnTo>
                <a:lnTo>
                  <a:pt x="4544" y="6890"/>
                </a:lnTo>
                <a:lnTo>
                  <a:pt x="4697" y="6894"/>
                </a:lnTo>
                <a:lnTo>
                  <a:pt x="4697" y="6894"/>
                </a:lnTo>
                <a:lnTo>
                  <a:pt x="4850" y="6890"/>
                </a:lnTo>
                <a:lnTo>
                  <a:pt x="5002" y="6877"/>
                </a:lnTo>
                <a:lnTo>
                  <a:pt x="5154" y="6856"/>
                </a:lnTo>
                <a:lnTo>
                  <a:pt x="5304" y="6827"/>
                </a:lnTo>
                <a:lnTo>
                  <a:pt x="5453" y="6790"/>
                </a:lnTo>
                <a:lnTo>
                  <a:pt x="5599" y="6745"/>
                </a:lnTo>
                <a:lnTo>
                  <a:pt x="5744" y="6691"/>
                </a:lnTo>
                <a:lnTo>
                  <a:pt x="5885" y="6630"/>
                </a:lnTo>
                <a:lnTo>
                  <a:pt x="6023" y="6561"/>
                </a:lnTo>
                <a:lnTo>
                  <a:pt x="6157" y="6485"/>
                </a:lnTo>
                <a:lnTo>
                  <a:pt x="6287" y="6402"/>
                </a:lnTo>
                <a:lnTo>
                  <a:pt x="6413" y="6312"/>
                </a:lnTo>
                <a:lnTo>
                  <a:pt x="6535" y="6214"/>
                </a:lnTo>
                <a:lnTo>
                  <a:pt x="6651" y="6111"/>
                </a:lnTo>
                <a:lnTo>
                  <a:pt x="6762" y="6001"/>
                </a:lnTo>
                <a:lnTo>
                  <a:pt x="6867" y="5885"/>
                </a:lnTo>
                <a:lnTo>
                  <a:pt x="6966" y="5764"/>
                </a:lnTo>
                <a:lnTo>
                  <a:pt x="7059" y="5637"/>
                </a:lnTo>
                <a:lnTo>
                  <a:pt x="7146" y="5506"/>
                </a:lnTo>
                <a:lnTo>
                  <a:pt x="7226" y="5370"/>
                </a:lnTo>
                <a:lnTo>
                  <a:pt x="7299" y="5229"/>
                </a:lnTo>
                <a:lnTo>
                  <a:pt x="7365" y="5085"/>
                </a:lnTo>
                <a:lnTo>
                  <a:pt x="7423" y="4938"/>
                </a:lnTo>
                <a:lnTo>
                  <a:pt x="7474" y="4788"/>
                </a:lnTo>
                <a:lnTo>
                  <a:pt x="7518" y="4635"/>
                </a:lnTo>
                <a:lnTo>
                  <a:pt x="7553" y="4480"/>
                </a:lnTo>
                <a:lnTo>
                  <a:pt x="7581" y="4323"/>
                </a:lnTo>
                <a:lnTo>
                  <a:pt x="7601" y="4165"/>
                </a:lnTo>
                <a:lnTo>
                  <a:pt x="7613" y="4005"/>
                </a:lnTo>
                <a:lnTo>
                  <a:pt x="7617" y="3846"/>
                </a:lnTo>
                <a:lnTo>
                  <a:pt x="7617" y="3846"/>
                </a:lnTo>
                <a:lnTo>
                  <a:pt x="7613" y="3687"/>
                </a:lnTo>
                <a:lnTo>
                  <a:pt x="7601" y="3527"/>
                </a:lnTo>
                <a:lnTo>
                  <a:pt x="7581" y="3369"/>
                </a:lnTo>
                <a:lnTo>
                  <a:pt x="7553" y="3212"/>
                </a:lnTo>
                <a:lnTo>
                  <a:pt x="7517" y="3057"/>
                </a:lnTo>
                <a:lnTo>
                  <a:pt x="7474" y="2904"/>
                </a:lnTo>
                <a:lnTo>
                  <a:pt x="7423" y="2754"/>
                </a:lnTo>
                <a:lnTo>
                  <a:pt x="7364" y="2607"/>
                </a:lnTo>
                <a:lnTo>
                  <a:pt x="7298" y="2463"/>
                </a:lnTo>
                <a:lnTo>
                  <a:pt x="7225" y="2322"/>
                </a:lnTo>
                <a:lnTo>
                  <a:pt x="7146" y="2186"/>
                </a:lnTo>
                <a:lnTo>
                  <a:pt x="7059" y="2055"/>
                </a:lnTo>
                <a:lnTo>
                  <a:pt x="6966" y="1928"/>
                </a:lnTo>
                <a:lnTo>
                  <a:pt x="6867" y="1807"/>
                </a:lnTo>
                <a:lnTo>
                  <a:pt x="6761" y="1691"/>
                </a:lnTo>
                <a:lnTo>
                  <a:pt x="6651" y="1582"/>
                </a:lnTo>
                <a:lnTo>
                  <a:pt x="6534" y="1478"/>
                </a:lnTo>
                <a:lnTo>
                  <a:pt x="6413" y="1381"/>
                </a:lnTo>
                <a:lnTo>
                  <a:pt x="6287" y="1291"/>
                </a:lnTo>
                <a:lnTo>
                  <a:pt x="6157" y="1207"/>
                </a:lnTo>
                <a:lnTo>
                  <a:pt x="6022" y="1131"/>
                </a:lnTo>
                <a:lnTo>
                  <a:pt x="5884" y="1062"/>
                </a:lnTo>
                <a:lnTo>
                  <a:pt x="5743" y="1001"/>
                </a:lnTo>
                <a:lnTo>
                  <a:pt x="5599" y="948"/>
                </a:lnTo>
                <a:lnTo>
                  <a:pt x="5453" y="903"/>
                </a:lnTo>
                <a:lnTo>
                  <a:pt x="5304" y="866"/>
                </a:lnTo>
                <a:lnTo>
                  <a:pt x="5154" y="837"/>
                </a:lnTo>
                <a:lnTo>
                  <a:pt x="5002" y="816"/>
                </a:lnTo>
                <a:lnTo>
                  <a:pt x="4850" y="803"/>
                </a:lnTo>
                <a:lnTo>
                  <a:pt x="4697" y="799"/>
                </a:lnTo>
                <a:lnTo>
                  <a:pt x="4697" y="799"/>
                </a:lnTo>
                <a:lnTo>
                  <a:pt x="4544" y="803"/>
                </a:lnTo>
                <a:lnTo>
                  <a:pt x="4392" y="816"/>
                </a:lnTo>
                <a:lnTo>
                  <a:pt x="4240" y="837"/>
                </a:lnTo>
                <a:lnTo>
                  <a:pt x="4090" y="866"/>
                </a:lnTo>
                <a:lnTo>
                  <a:pt x="3941" y="903"/>
                </a:lnTo>
                <a:lnTo>
                  <a:pt x="3794" y="948"/>
                </a:lnTo>
                <a:lnTo>
                  <a:pt x="3650" y="1002"/>
                </a:lnTo>
                <a:lnTo>
                  <a:pt x="3509" y="1063"/>
                </a:lnTo>
                <a:lnTo>
                  <a:pt x="3371" y="1132"/>
                </a:lnTo>
                <a:lnTo>
                  <a:pt x="3237" y="1208"/>
                </a:lnTo>
                <a:lnTo>
                  <a:pt x="3106" y="1291"/>
                </a:lnTo>
                <a:lnTo>
                  <a:pt x="2980" y="1382"/>
                </a:lnTo>
                <a:lnTo>
                  <a:pt x="2859" y="1479"/>
                </a:lnTo>
                <a:lnTo>
                  <a:pt x="2743" y="1582"/>
                </a:lnTo>
                <a:lnTo>
                  <a:pt x="2632" y="1692"/>
                </a:lnTo>
                <a:lnTo>
                  <a:pt x="2527" y="1808"/>
                </a:lnTo>
                <a:lnTo>
                  <a:pt x="2427" y="1929"/>
                </a:lnTo>
                <a:lnTo>
                  <a:pt x="2334" y="2056"/>
                </a:lnTo>
                <a:lnTo>
                  <a:pt x="2248" y="2187"/>
                </a:lnTo>
                <a:lnTo>
                  <a:pt x="2168" y="2323"/>
                </a:lnTo>
                <a:lnTo>
                  <a:pt x="2095" y="2464"/>
                </a:lnTo>
                <a:lnTo>
                  <a:pt x="2029" y="2608"/>
                </a:lnTo>
                <a:lnTo>
                  <a:pt x="1971" y="2755"/>
                </a:lnTo>
                <a:lnTo>
                  <a:pt x="1920" y="2905"/>
                </a:lnTo>
                <a:lnTo>
                  <a:pt x="1876" y="3058"/>
                </a:lnTo>
                <a:lnTo>
                  <a:pt x="1841" y="3213"/>
                </a:lnTo>
                <a:lnTo>
                  <a:pt x="1813" y="3370"/>
                </a:lnTo>
                <a:lnTo>
                  <a:pt x="1793" y="3528"/>
                </a:lnTo>
                <a:lnTo>
                  <a:pt x="1781" y="3688"/>
                </a:lnTo>
                <a:lnTo>
                  <a:pt x="1777" y="3847"/>
                </a:lnTo>
                <a:moveTo>
                  <a:pt x="0" y="7366"/>
                </a:moveTo>
                <a:lnTo>
                  <a:pt x="0" y="0"/>
                </a:lnTo>
                <a:lnTo>
                  <a:pt x="9398" y="0"/>
                </a:lnTo>
                <a:lnTo>
                  <a:pt x="9398" y="7366"/>
                </a:lnTo>
                <a:lnTo>
                  <a:pt x="0" y="7366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endParaRPr lang="es-CO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" y="1075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"/>
          <p:cNvSpPr/>
          <p:nvPr/>
        </p:nvSpPr>
        <p:spPr>
          <a:xfrm>
            <a:off x="265327" y="376925"/>
            <a:ext cx="453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Problem Statement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6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Streets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of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Origin and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Destination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6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Shortest path algorithm </a:t>
            </a:r>
            <a:endParaRPr sz="21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3" name="Google Shape;243;p6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4" name="Google Shape;244;p6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5" name="Google Shape;245;p6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6" name="Google Shape;246;p6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47" name="Google Shape;247;p6"/>
          <p:cNvSpPr/>
          <p:nvPr/>
        </p:nvSpPr>
        <p:spPr>
          <a:xfrm>
            <a:off x="7942524" y="4241025"/>
            <a:ext cx="39276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Three paths that reduce both the risk of harassment and distance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6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95000" y="1560662"/>
            <a:ext cx="2932500" cy="250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716175" y="1605912"/>
            <a:ext cx="2932500" cy="2507328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"/>
          <p:cNvSpPr/>
          <p:nvPr/>
        </p:nvSpPr>
        <p:spPr>
          <a:xfrm>
            <a:off x="10403775" y="252325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6"/>
          <p:cNvSpPr/>
          <p:nvPr/>
        </p:nvSpPr>
        <p:spPr>
          <a:xfrm>
            <a:off x="10198500" y="324830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6"/>
          <p:cNvSpPr/>
          <p:nvPr/>
        </p:nvSpPr>
        <p:spPr>
          <a:xfrm>
            <a:off x="8619325" y="23707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6"/>
          <p:cNvSpPr/>
          <p:nvPr/>
        </p:nvSpPr>
        <p:spPr>
          <a:xfrm>
            <a:off x="8414050" y="30957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6"/>
          <p:cNvSpPr/>
          <p:nvPr/>
        </p:nvSpPr>
        <p:spPr>
          <a:xfrm>
            <a:off x="2523325" y="25231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6"/>
          <p:cNvSpPr/>
          <p:nvPr/>
        </p:nvSpPr>
        <p:spPr>
          <a:xfrm>
            <a:off x="2318050" y="32481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6"/>
          <p:cNvSpPr/>
          <p:nvPr/>
        </p:nvSpPr>
        <p:spPr>
          <a:xfrm>
            <a:off x="10257050" y="2555975"/>
            <a:ext cx="272675" cy="735200"/>
          </a:xfrm>
          <a:custGeom>
            <a:avLst/>
            <a:gdLst/>
            <a:ahLst/>
            <a:cxnLst/>
            <a:rect l="l" t="t" r="r" b="b"/>
            <a:pathLst>
              <a:path w="10907" h="29408" extrusionOk="0">
                <a:moveTo>
                  <a:pt x="0" y="29408"/>
                </a:moveTo>
                <a:cubicBezTo>
                  <a:pt x="1768" y="26757"/>
                  <a:pt x="9401" y="18400"/>
                  <a:pt x="10606" y="13499"/>
                </a:cubicBezTo>
                <a:cubicBezTo>
                  <a:pt x="11811" y="8598"/>
                  <a:pt x="7794" y="2250"/>
                  <a:pt x="7231" y="0"/>
                </a:cubicBezTo>
              </a:path>
            </a:pathLst>
          </a:custGeom>
          <a:noFill/>
          <a:ln w="3810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6"/>
          <p:cNvSpPr/>
          <p:nvPr/>
        </p:nvSpPr>
        <p:spPr>
          <a:xfrm>
            <a:off x="10244975" y="2568025"/>
            <a:ext cx="805925" cy="769375"/>
          </a:xfrm>
          <a:custGeom>
            <a:avLst/>
            <a:gdLst/>
            <a:ahLst/>
            <a:cxnLst/>
            <a:rect l="l" t="t" r="r" b="b"/>
            <a:pathLst>
              <a:path w="32237" h="30775" extrusionOk="0">
                <a:moveTo>
                  <a:pt x="0" y="29890"/>
                </a:moveTo>
                <a:cubicBezTo>
                  <a:pt x="2893" y="29971"/>
                  <a:pt x="12133" y="31177"/>
                  <a:pt x="17356" y="30373"/>
                </a:cubicBezTo>
                <a:cubicBezTo>
                  <a:pt x="22579" y="29570"/>
                  <a:pt x="29249" y="27801"/>
                  <a:pt x="31338" y="25069"/>
                </a:cubicBezTo>
                <a:cubicBezTo>
                  <a:pt x="33427" y="22337"/>
                  <a:pt x="31177" y="17195"/>
                  <a:pt x="29891" y="13981"/>
                </a:cubicBezTo>
                <a:cubicBezTo>
                  <a:pt x="28605" y="10767"/>
                  <a:pt x="27401" y="8115"/>
                  <a:pt x="23624" y="5785"/>
                </a:cubicBezTo>
                <a:cubicBezTo>
                  <a:pt x="19848" y="3455"/>
                  <a:pt x="9964" y="964"/>
                  <a:pt x="7232" y="0"/>
                </a:cubicBezTo>
              </a:path>
            </a:pathLst>
          </a:custGeom>
          <a:noFill/>
          <a:ln w="38100" cap="flat" cmpd="sng">
            <a:solidFill>
              <a:srgbClr val="00AA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6"/>
          <p:cNvSpPr/>
          <p:nvPr/>
        </p:nvSpPr>
        <p:spPr>
          <a:xfrm>
            <a:off x="10111689" y="2578900"/>
            <a:ext cx="332475" cy="690550"/>
          </a:xfrm>
          <a:custGeom>
            <a:avLst/>
            <a:gdLst/>
            <a:ahLst/>
            <a:cxnLst/>
            <a:rect l="l" t="t" r="r" b="b"/>
            <a:pathLst>
              <a:path w="13299" h="27622" extrusionOk="0">
                <a:moveTo>
                  <a:pt x="4917" y="27622"/>
                </a:moveTo>
                <a:cubicBezTo>
                  <a:pt x="3714" y="25942"/>
                  <a:pt x="6442" y="23083"/>
                  <a:pt x="5202" y="21431"/>
                </a:cubicBezTo>
                <a:cubicBezTo>
                  <a:pt x="4025" y="19863"/>
                  <a:pt x="-417" y="20477"/>
                  <a:pt x="59" y="18574"/>
                </a:cubicBezTo>
                <a:cubicBezTo>
                  <a:pt x="1903" y="11198"/>
                  <a:pt x="8876" y="6185"/>
                  <a:pt x="13299" y="0"/>
                </a:cubicBez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g105e9140ba5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g105e9140ba5_0_31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Solution Algorithm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8" name="Google Shape;268;g105e9140ba5_0_31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269" name="Google Shape;269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8" name="Google Shape;278;g105e9140ba5_0_31"/>
            <p:cNvCxnSpPr>
              <a:stCxn id="269" idx="5"/>
              <a:endCxn id="274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9" name="Google Shape;279;g105e9140ba5_0_31"/>
            <p:cNvCxnSpPr>
              <a:stCxn id="270" idx="6"/>
              <a:endCxn id="272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0" name="Google Shape;280;g105e9140ba5_0_31"/>
            <p:cNvCxnSpPr>
              <a:stCxn id="271" idx="6"/>
              <a:endCxn id="273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1" name="Google Shape;281;g105e9140ba5_0_31"/>
            <p:cNvCxnSpPr>
              <a:stCxn id="277" idx="7"/>
              <a:endCxn id="273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2" name="Google Shape;282;g105e9140ba5_0_31"/>
            <p:cNvCxnSpPr>
              <a:stCxn id="271" idx="7"/>
              <a:endCxn id="272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3" name="Google Shape;283;g105e9140ba5_0_31"/>
            <p:cNvCxnSpPr>
              <a:stCxn id="270" idx="7"/>
              <a:endCxn id="274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4" name="Google Shape;284;g105e9140ba5_0_31"/>
            <p:cNvCxnSpPr>
              <a:stCxn id="272" idx="7"/>
              <a:endCxn id="276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5" name="Google Shape;285;g105e9140ba5_0_31"/>
            <p:cNvCxnSpPr>
              <a:stCxn id="274" idx="5"/>
              <a:endCxn id="275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6" name="Google Shape;286;g105e9140ba5_0_31"/>
            <p:cNvCxnSpPr>
              <a:stCxn id="273" idx="6"/>
              <a:endCxn id="275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7" name="Google Shape;287;g105e9140ba5_0_31"/>
            <p:cNvCxnSpPr>
              <a:stCxn id="272" idx="6"/>
              <a:endCxn id="275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8" name="Google Shape;288;g105e9140ba5_0_31"/>
            <p:cNvCxnSpPr>
              <a:stCxn id="273" idx="7"/>
              <a:endCxn id="276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89" name="Google Shape;289;g105e9140ba5_0_31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Streets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of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Origin and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Destination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g105e9140ba5_0_31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A*</a:t>
            </a:r>
            <a:br>
              <a:rPr lang="en-US" sz="21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1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(A star)</a:t>
            </a:r>
            <a:endParaRPr sz="21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4" name="Google Shape;294;g105e9140ba5_0_31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5" name="Google Shape;295;g105e9140ba5_0_31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6" name="Google Shape;296;g105e9140ba5_0_31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297" name="Google Shape;297;g105e9140ba5_0_31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298" name="Google Shape;298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7" name="Google Shape;307;g105e9140ba5_0_31"/>
            <p:cNvCxnSpPr>
              <a:stCxn id="298" idx="5"/>
              <a:endCxn id="303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8" name="Google Shape;308;g105e9140ba5_0_31"/>
            <p:cNvCxnSpPr>
              <a:stCxn id="299" idx="6"/>
              <a:endCxn id="301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9" name="Google Shape;309;g105e9140ba5_0_31"/>
            <p:cNvCxnSpPr>
              <a:stCxn id="300" idx="6"/>
              <a:endCxn id="302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0" name="Google Shape;310;g105e9140ba5_0_31"/>
            <p:cNvCxnSpPr>
              <a:stCxn id="306" idx="7"/>
              <a:endCxn id="302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1" name="Google Shape;311;g105e9140ba5_0_31"/>
            <p:cNvCxnSpPr>
              <a:stCxn id="300" idx="7"/>
              <a:endCxn id="301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2" name="Google Shape;312;g105e9140ba5_0_31"/>
            <p:cNvCxnSpPr>
              <a:stCxn id="299" idx="7"/>
              <a:endCxn id="303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3" name="Google Shape;313;g105e9140ba5_0_31"/>
            <p:cNvCxnSpPr>
              <a:stCxn id="301" idx="7"/>
              <a:endCxn id="305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4" name="Google Shape;314;g105e9140ba5_0_31"/>
            <p:cNvCxnSpPr>
              <a:stCxn id="303" idx="5"/>
              <a:endCxn id="304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5" name="Google Shape;315;g105e9140ba5_0_31"/>
            <p:cNvCxnSpPr>
              <a:stCxn id="302" idx="6"/>
              <a:endCxn id="304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6" name="Google Shape;316;g105e9140ba5_0_31"/>
            <p:cNvCxnSpPr>
              <a:stCxn id="301" idx="6"/>
              <a:endCxn id="304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7" name="Google Shape;317;g105e9140ba5_0_31"/>
            <p:cNvCxnSpPr>
              <a:stCxn id="302" idx="7"/>
              <a:endCxn id="305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18" name="Google Shape;318;g105e9140ba5_0_31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9" name="Google Shape;319;g105e9140ba5_0_31"/>
          <p:cNvSpPr/>
          <p:nvPr/>
        </p:nvSpPr>
        <p:spPr>
          <a:xfrm>
            <a:off x="8325537" y="424102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 path that reduces both distance and harassment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5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0" name="Google Shape;320;g105e9140ba5_0_31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"/>
          <p:cNvSpPr/>
          <p:nvPr/>
        </p:nvSpPr>
        <p:spPr>
          <a:xfrm>
            <a:off x="265324" y="376925"/>
            <a:ext cx="48639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Explanation of the algorithm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"/>
          <p:cNvSpPr/>
          <p:nvPr/>
        </p:nvSpPr>
        <p:spPr>
          <a:xfrm>
            <a:off x="215145" y="5133057"/>
            <a:ext cx="6983100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Name of the algorithm: A*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A heuristic way to find best path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 descr="Inseguridad en México, ha provocado estrés en 73% de los mexicanos – Sala  de Prensa UVM">
            <a:extLst>
              <a:ext uri="{FF2B5EF4-FFF2-40B4-BE49-F238E27FC236}">
                <a16:creationId xmlns:a16="http://schemas.microsoft.com/office/drawing/2014/main" id="{6EF84824-F8D6-1282-654C-07F85A508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8245" y="1697742"/>
            <a:ext cx="4547851" cy="2906077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9496205-E870-8E2C-3644-2420C2C12E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903" y="997782"/>
            <a:ext cx="6357757" cy="41352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108</Words>
  <Application>Microsoft Office PowerPoint</Application>
  <PresentationFormat>Panorámica</PresentationFormat>
  <Paragraphs>24</Paragraphs>
  <Slides>5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Arial</vt:lpstr>
      <vt:lpstr>Calibri</vt:lpstr>
      <vt:lpstr>Times New Roman</vt:lpstr>
      <vt:lpstr>Office Theme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Sharif Velasquez</cp:lastModifiedBy>
  <cp:revision>7</cp:revision>
  <dcterms:modified xsi:type="dcterms:W3CDTF">2022-10-06T04:02:15Z</dcterms:modified>
</cp:coreProperties>
</file>